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452"/>
    <a:srgbClr val="FFD1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1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39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64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3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2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33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98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1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18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AE982-03E2-6E4F-B3AF-751BBDDB44DE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2D95-0C13-CE46-8D43-600604BDE4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15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4000">
              <a:schemeClr val="tx1">
                <a:lumMod val="95000"/>
              </a:schemeClr>
            </a:gs>
            <a:gs pos="100000">
              <a:srgbClr val="008000"/>
            </a:gs>
            <a:gs pos="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Italian country investigation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cene3d>
            <a:camera prst="obliqueTopRight"/>
            <a:lightRig rig="threePt" dir="t"/>
          </a:scene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By: Chris </a:t>
            </a:r>
            <a:r>
              <a:rPr lang="en-US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Suddeth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Omar Aguilar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685800" y="636424"/>
            <a:ext cx="7532914" cy="5642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1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10">
        <p:wheel spokes="1"/>
      </p:transition>
    </mc:Choice>
    <mc:Fallback xmlns="">
      <p:transition xmlns:p14="http://schemas.microsoft.com/office/powerpoint/2010/main" spd="slow">
        <p:wheel spokes="1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Geography of Italy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Italy is located in southern Europe and is a boot shaped peninsula</a:t>
            </a:r>
            <a:r>
              <a:rPr lang="en-US" dirty="0" smtClean="0"/>
              <a:t>. </a:t>
            </a:r>
          </a:p>
          <a:p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It also has some islands like </a:t>
            </a:r>
            <a:r>
              <a:rPr lang="en-US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Cicly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and </a:t>
            </a:r>
            <a:r>
              <a:rPr lang="en-US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Sardina</a:t>
            </a:r>
            <a:r>
              <a:rPr lang="en-US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401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Politics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7858"/>
            <a:ext cx="8229600" cy="51283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Politics of Italy is conducted through a parliamentary, democratic republic with a multi party system.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Italy has been this way since June 2, 1946. It became its own country on March 17, 1861.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4092885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587065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Famous Elements in Italy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7941"/>
            <a:ext cx="8229600" cy="4525963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Italy the art and music are very important.</a:t>
            </a:r>
          </a:p>
          <a:p>
            <a:pPr marL="0" indent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 is known for it’s Opera music and popular tastes in drama. </a:t>
            </a:r>
          </a:p>
          <a:p>
            <a:pPr marL="0" indent="0">
              <a:buNone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Italy also has world famous cities like Rome and Venice. </a:t>
            </a:r>
          </a:p>
          <a:p>
            <a:pPr marL="0" indent="0">
              <a:buNone/>
            </a:pP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3806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4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5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6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3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8537"/>
            <a:ext cx="8229600" cy="1143000"/>
          </a:xfrm>
        </p:spPr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Economy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Italy has a diversified economy with high gross domestic product.</a:t>
            </a:r>
          </a:p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Italy is the ninth largest economical country in the world. </a:t>
            </a:r>
          </a:p>
          <a:p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9451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60000" endA="900" endPos="60000" dist="29997" dir="5400000" sy="-100000" algn="bl" rotWithShape="0"/>
                </a:effectLst>
              </a:rPr>
              <a:t>Credits to:</a:t>
            </a:r>
            <a:endParaRPr 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Omar Aguilar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Christopher </a:t>
            </a:r>
            <a:r>
              <a:rPr lang="en-US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Suddeth</a:t>
            </a:r>
            <a:endParaRPr lang="en-US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44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145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Italian country investigation</vt:lpstr>
      <vt:lpstr>Geography of Italy</vt:lpstr>
      <vt:lpstr>Politics </vt:lpstr>
      <vt:lpstr>Famous Elements in Italy</vt:lpstr>
      <vt:lpstr>Economy</vt:lpstr>
      <vt:lpstr>Credits to:</vt:lpstr>
    </vt:vector>
  </TitlesOfParts>
  <Company>Hapton Township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country investigation</dc:title>
  <dc:creator>Omar Aguilar</dc:creator>
  <cp:lastModifiedBy>Omar Aguilar</cp:lastModifiedBy>
  <cp:revision>9</cp:revision>
  <dcterms:created xsi:type="dcterms:W3CDTF">2013-11-07T19:13:13Z</dcterms:created>
  <dcterms:modified xsi:type="dcterms:W3CDTF">2013-11-20T19:19:52Z</dcterms:modified>
</cp:coreProperties>
</file>